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57" r:id="rId4"/>
    <p:sldId id="261" r:id="rId5"/>
    <p:sldId id="268" r:id="rId6"/>
    <p:sldId id="263" r:id="rId7"/>
    <p:sldId id="269" r:id="rId8"/>
    <p:sldId id="270" r:id="rId9"/>
    <p:sldId id="271" r:id="rId10"/>
    <p:sldId id="27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24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43C4-DD9C-4894-89E7-10ECE775353D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1240F-3FFC-459C-9EC6-6F0A05353C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43C4-DD9C-4894-89E7-10ECE775353D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1240F-3FFC-459C-9EC6-6F0A05353C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43C4-DD9C-4894-89E7-10ECE775353D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1240F-3FFC-459C-9EC6-6F0A05353C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43C4-DD9C-4894-89E7-10ECE775353D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1240F-3FFC-459C-9EC6-6F0A05353C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43C4-DD9C-4894-89E7-10ECE775353D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1240F-3FFC-459C-9EC6-6F0A05353C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43C4-DD9C-4894-89E7-10ECE775353D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1240F-3FFC-459C-9EC6-6F0A05353C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43C4-DD9C-4894-89E7-10ECE775353D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1240F-3FFC-459C-9EC6-6F0A05353C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43C4-DD9C-4894-89E7-10ECE775353D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1240F-3FFC-459C-9EC6-6F0A05353C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43C4-DD9C-4894-89E7-10ECE775353D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1240F-3FFC-459C-9EC6-6F0A05353C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43C4-DD9C-4894-89E7-10ECE775353D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1240F-3FFC-459C-9EC6-6F0A05353C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D43C4-DD9C-4894-89E7-10ECE775353D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1240F-3FFC-459C-9EC6-6F0A05353C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D43C4-DD9C-4894-89E7-10ECE775353D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1240F-3FFC-459C-9EC6-6F0A05353C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Жизнь, отданная школе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16016" y="2924944"/>
            <a:ext cx="4038600" cy="204482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/>
              <a:t>Выполнила Морозова </a:t>
            </a:r>
            <a:r>
              <a:rPr lang="ru-RU" sz="2000" dirty="0" smtClean="0"/>
              <a:t>Александра</a:t>
            </a:r>
          </a:p>
          <a:p>
            <a:pPr algn="just">
              <a:buNone/>
            </a:pPr>
            <a:r>
              <a:rPr lang="ru-RU" sz="2000" dirty="0" smtClean="0"/>
              <a:t> </a:t>
            </a:r>
            <a:r>
              <a:rPr lang="ru-RU" sz="2000" dirty="0"/>
              <a:t>учащаяся 9 А класса </a:t>
            </a:r>
            <a:r>
              <a:rPr lang="ru-RU" sz="2000" dirty="0" smtClean="0"/>
              <a:t>лицея 344.</a:t>
            </a:r>
            <a:endParaRPr lang="ru-RU" sz="2000" dirty="0"/>
          </a:p>
          <a:p>
            <a:pPr algn="just">
              <a:buNone/>
            </a:pPr>
            <a:r>
              <a:rPr lang="ru-RU" sz="2000" dirty="0" smtClean="0"/>
              <a:t> Научный </a:t>
            </a:r>
            <a:r>
              <a:rPr lang="ru-RU" sz="2000" dirty="0"/>
              <a:t>руководитель:</a:t>
            </a:r>
          </a:p>
          <a:p>
            <a:pPr algn="just">
              <a:buNone/>
            </a:pPr>
            <a:r>
              <a:rPr lang="ru-RU" sz="2000" dirty="0"/>
              <a:t>Кирьянова Алевтина Борисовна,</a:t>
            </a:r>
          </a:p>
          <a:p>
            <a:pPr algn="just">
              <a:buNone/>
            </a:pPr>
            <a:r>
              <a:rPr lang="ru-RU" sz="2000" dirty="0"/>
              <a:t>учитель химии высшей </a:t>
            </a:r>
            <a:r>
              <a:rPr lang="ru-RU" sz="2000" dirty="0" smtClean="0"/>
              <a:t>категории.</a:t>
            </a:r>
            <a:endParaRPr lang="ru-RU" sz="2000" dirty="0"/>
          </a:p>
          <a:p>
            <a:endParaRPr lang="ru-RU" dirty="0"/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772816"/>
            <a:ext cx="3024336" cy="36724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31840" y="5877272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Санкт-Петербург </a:t>
            </a:r>
          </a:p>
          <a:p>
            <a:pPr algn="ctr"/>
            <a:r>
              <a:rPr lang="ru-RU" dirty="0" smtClean="0"/>
              <a:t>2017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Благодарим за внимание!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3648" y="1600200"/>
            <a:ext cx="633670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870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algn="just" fontAlgn="base">
              <a:buNone/>
            </a:pPr>
            <a:r>
              <a:rPr lang="ru-RU" dirty="0" smtClean="0"/>
              <a:t>    </a:t>
            </a:r>
            <a:r>
              <a:rPr lang="ru-RU" sz="2800" b="1" dirty="0" smtClean="0"/>
              <a:t>Цель</a:t>
            </a:r>
            <a:r>
              <a:rPr lang="ru-RU" sz="2800" dirty="0" smtClean="0"/>
              <a:t>: изучение </a:t>
            </a:r>
            <a:r>
              <a:rPr lang="ru-RU" sz="2800" dirty="0"/>
              <a:t>педагогического опыта заслуженного учителя РФ Маховой Людмилы Васильевны и ее вклад в развитие физико-математической школы № 344 Невского района Санкт-Петербурга.</a:t>
            </a:r>
          </a:p>
          <a:p>
            <a:pPr algn="just" fontAlgn="base">
              <a:buNone/>
            </a:pPr>
            <a:r>
              <a:rPr lang="ru-RU" sz="2800" dirty="0" smtClean="0"/>
              <a:t>    </a:t>
            </a:r>
            <a:r>
              <a:rPr lang="ru-RU" sz="2800" b="1" dirty="0" smtClean="0"/>
              <a:t>Задачи</a:t>
            </a:r>
            <a:r>
              <a:rPr lang="ru-RU" sz="2800" dirty="0" smtClean="0"/>
              <a:t>: знакомство </a:t>
            </a:r>
            <a:r>
              <a:rPr lang="ru-RU" sz="2800" dirty="0"/>
              <a:t>с биографией Маховой </a:t>
            </a:r>
            <a:r>
              <a:rPr lang="ru-RU" sz="2800" dirty="0" err="1"/>
              <a:t>Л.В</a:t>
            </a:r>
            <a:r>
              <a:rPr lang="ru-RU" sz="2800" dirty="0" err="1" smtClean="0"/>
              <a:t>.;с</a:t>
            </a:r>
            <a:r>
              <a:rPr lang="ru-RU" sz="2800" dirty="0" smtClean="0"/>
              <a:t> </a:t>
            </a:r>
            <a:r>
              <a:rPr lang="ru-RU" sz="2800" dirty="0"/>
              <a:t>экспозициями школьного музея естественных наук, созданным Маховой </a:t>
            </a:r>
            <a:r>
              <a:rPr lang="ru-RU" sz="2800" dirty="0" err="1"/>
              <a:t>Л.В</a:t>
            </a:r>
            <a:r>
              <a:rPr lang="ru-RU" sz="2800" dirty="0" err="1" smtClean="0"/>
              <a:t>.;с</a:t>
            </a:r>
            <a:r>
              <a:rPr lang="ru-RU" sz="2800" dirty="0" smtClean="0"/>
              <a:t> </a:t>
            </a:r>
            <a:r>
              <a:rPr lang="ru-RU" sz="2800" dirty="0"/>
              <a:t>литературой, включающей книги о Маховой Л.В. и книги, написанные непосредственно данным учителем.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Биография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rmAutofit fontScale="92500"/>
          </a:bodyPr>
          <a:lstStyle/>
          <a:p>
            <a:pPr algn="just" fontAlgn="base">
              <a:buNone/>
            </a:pPr>
            <a:r>
              <a:rPr lang="ru-RU" dirty="0" smtClean="0"/>
              <a:t>    Родилась </a:t>
            </a:r>
            <a:r>
              <a:rPr lang="ru-RU" dirty="0"/>
              <a:t>Людмила Васильевна </a:t>
            </a:r>
            <a:r>
              <a:rPr lang="ru-RU" dirty="0" smtClean="0"/>
              <a:t>7 сентября</a:t>
            </a:r>
            <a:r>
              <a:rPr lang="ru-RU" dirty="0"/>
              <a:t> 1928 года в городе Дебальцево, </a:t>
            </a:r>
            <a:r>
              <a:rPr lang="ru-RU" dirty="0" smtClean="0"/>
              <a:t>в Донецкой </a:t>
            </a:r>
            <a:r>
              <a:rPr lang="ru-RU" dirty="0"/>
              <a:t>(Сталинской) области</a:t>
            </a:r>
            <a:r>
              <a:rPr lang="ru-RU" dirty="0" smtClean="0"/>
              <a:t>.</a:t>
            </a:r>
            <a:r>
              <a:rPr lang="ru-RU" dirty="0"/>
              <a:t> И в 1946 году </a:t>
            </a:r>
            <a:r>
              <a:rPr lang="ru-RU" dirty="0" err="1"/>
              <a:t>Махова</a:t>
            </a:r>
            <a:r>
              <a:rPr lang="ru-RU" dirty="0"/>
              <a:t> Л.В. поступает в Педагогический институт имени А. И. </a:t>
            </a:r>
            <a:r>
              <a:rPr lang="ru-RU" dirty="0" smtClean="0"/>
              <a:t>Герцена.</a:t>
            </a:r>
            <a:r>
              <a:rPr lang="ru-RU" dirty="0"/>
              <a:t> </a:t>
            </a:r>
            <a:r>
              <a:rPr lang="ru-RU" dirty="0" smtClean="0"/>
              <a:t>В сентябре </a:t>
            </a:r>
            <a:r>
              <a:rPr lang="ru-RU" dirty="0"/>
              <a:t>1964 года становится учителем химии в 344 школе Невского района. </a:t>
            </a:r>
            <a:r>
              <a:rPr lang="ru-RU" dirty="0" smtClean="0"/>
              <a:t>Преклонение </a:t>
            </a:r>
            <a:r>
              <a:rPr lang="ru-RU" dirty="0"/>
              <a:t>перед великим ученым Д.И. Менделеевым привело к созданию  в 1984 году школьного музея им. Д.И. Менделеева.</a:t>
            </a:r>
            <a:r>
              <a:rPr lang="ru-RU" dirty="0" smtClean="0"/>
              <a:t> Л.В </a:t>
            </a:r>
            <a:r>
              <a:rPr lang="ru-RU" dirty="0" err="1" smtClean="0"/>
              <a:t>Махова</a:t>
            </a:r>
            <a:r>
              <a:rPr lang="ru-RU" dirty="0" smtClean="0"/>
              <a:t> проработала в 344 лицее до самой своей смерти, июнь 2012 года.</a:t>
            </a:r>
            <a:endParaRPr lang="ru-RU" dirty="0"/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356" y="0"/>
            <a:ext cx="8845658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Кабинет химии – победитель на ВДНХ в 1983 г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43" y="2004219"/>
            <a:ext cx="2545854" cy="4525963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9983" y="1066800"/>
            <a:ext cx="32004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763" y="2159000"/>
            <a:ext cx="2371725" cy="421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73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3928" y="1052738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в письме от 13 мая 1833 года пишет </a:t>
            </a:r>
            <a:r>
              <a:rPr lang="ru-RU" dirty="0" smtClean="0"/>
              <a:t>Иван Павлович Менделеев своему </a:t>
            </a:r>
            <a:r>
              <a:rPr lang="ru-RU" dirty="0"/>
              <a:t>племяннику: «…не торопись любезнейший Иван Тимофеевич, </a:t>
            </a:r>
            <a:r>
              <a:rPr lang="ru-RU" dirty="0" err="1"/>
              <a:t>предускорить</a:t>
            </a:r>
            <a:r>
              <a:rPr lang="ru-RU" dirty="0"/>
              <a:t> других чинами, а старайтесь вникнуть в сущность дел. Кто знает дело, тот не погибнет…». </a:t>
            </a:r>
          </a:p>
          <a:p>
            <a:r>
              <a:rPr lang="ru-RU" dirty="0"/>
              <a:t>       Ему же (племяннику) в письме в 1834 году Иван Павлович пишет: «…Дай бог, чтобы ты наследовал правоту и честность наших предков. На поле службы не должно в виду иметь перспективного: чины, богатство, жадность, а одно усердие, честность, благородное прохождение своего служения, а за ними и прочее приложится тебе… Век живи, век учись. Кто с сим чувствами вступает в службу, тот не посрамит себя ни самолюбием, ни корыстолюбием, а тем более хищением чужого…Извини моей морали, которой я тоже учился на берегах </a:t>
            </a:r>
            <a:r>
              <a:rPr lang="ru-RU" dirty="0" err="1"/>
              <a:t>Тихомандрицы</a:t>
            </a:r>
            <a:r>
              <a:rPr lang="ru-RU" dirty="0"/>
              <a:t>…».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76" y="1988840"/>
            <a:ext cx="3538953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3" y="188642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«Письма из прошлого»</a:t>
            </a:r>
          </a:p>
          <a:p>
            <a:r>
              <a:rPr lang="ru-RU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Переписка семьи Менделеевых с 1822 по 1839 годы </a:t>
            </a:r>
            <a:endParaRPr lang="ru-RU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04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G:\фото музея\0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08104" y="1412776"/>
            <a:ext cx="3246120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Алевтина Борисовна.SCHOOL344\Documents\Махова бумаги\Всероссийский семинар, апрель 2014\DSC0184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1402051"/>
            <a:ext cx="4985556" cy="4187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45995" y="493326"/>
            <a:ext cx="91308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Открытие музея им. Д.И. Менделеева – 1984 год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7814" y="5608277"/>
            <a:ext cx="55127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Реставрация – 2011 год</a:t>
            </a:r>
            <a:endParaRPr lang="ru-RU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73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Алевтина Борисовна.SCHOOL344\Documents\Махова бумаги\НПК, 344, 2014\DSC018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830201" cy="3622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249731"/>
            <a:ext cx="4685184" cy="351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72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548680" y="-1683568"/>
            <a:ext cx="12192000" cy="97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15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524000" y="-1447800"/>
            <a:ext cx="12192000" cy="97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85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283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Жизнь, отданная школе </vt:lpstr>
      <vt:lpstr>Презентация PowerPoint</vt:lpstr>
      <vt:lpstr>Биография</vt:lpstr>
      <vt:lpstr>Кабинет химии – победитель на ВДНХ в 1983 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Благодарим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Биография</dc:title>
  <dc:creator>М</dc:creator>
  <cp:lastModifiedBy>Кирьянова Алевтина Борисовна</cp:lastModifiedBy>
  <cp:revision>15</cp:revision>
  <dcterms:created xsi:type="dcterms:W3CDTF">2017-02-28T18:29:56Z</dcterms:created>
  <dcterms:modified xsi:type="dcterms:W3CDTF">2017-03-03T05:49:38Z</dcterms:modified>
</cp:coreProperties>
</file>